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99563"/>
  <p:kinsoku lang="ko-KR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A8B00"/>
    <a:srgbClr val="CCECFF"/>
    <a:srgbClr val="CCCCFF"/>
    <a:srgbClr val="99CCFF"/>
    <a:srgbClr val="00FFFF"/>
    <a:srgbClr val="FF00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4" autoAdjust="0"/>
    <p:restoredTop sz="90994" autoAdjust="0"/>
  </p:normalViewPr>
  <p:slideViewPr>
    <p:cSldViewPr snapToGrid="0" snapToObjects="1">
      <p:cViewPr varScale="1">
        <p:scale>
          <a:sx n="71" d="100"/>
          <a:sy n="71" d="100"/>
        </p:scale>
        <p:origin x="246" y="72"/>
      </p:cViewPr>
      <p:guideLst>
        <p:guide orient="horz"/>
        <p:guide pos="26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-1632" y="-120"/>
      </p:cViewPr>
      <p:guideLst>
        <p:guide orient="horz" pos="289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368800"/>
            <a:ext cx="5030787" cy="414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843" tIns="47921" rIns="95843" bIns="47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8238" y="695325"/>
            <a:ext cx="4583112" cy="34369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9900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8213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8113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6425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86200" y="8740775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169" tIns="0" rIns="19169" bIns="0" anchor="b"/>
          <a:lstStyle>
            <a:lvl1pPr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ko-KR" sz="1000" b="0" i="1"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74077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4102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71975"/>
            <a:ext cx="5030787" cy="41370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7" tIns="49519" rIns="99037" bIns="49519"/>
          <a:lstStyle/>
          <a:p>
            <a:pPr defTabSz="974725"/>
            <a:endParaRPr lang="en-US" altLang="ko-KR" smtClean="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14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835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57975" y="298450"/>
            <a:ext cx="2079625" cy="63563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19100" y="298450"/>
            <a:ext cx="6086475" cy="63563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1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84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87701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19100" y="1587500"/>
            <a:ext cx="40830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4550" y="1587500"/>
            <a:ext cx="40830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09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78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22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18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39517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75258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298450"/>
            <a:ext cx="8280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587500"/>
            <a:ext cx="8318500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3663" y="6519863"/>
            <a:ext cx="307975" cy="21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ko-KR" sz="1400" b="0" smtClean="0">
                <a:ea typeface="굴림" panose="020B0600000101010101" pitchFamily="50" charset="-127"/>
              </a:rPr>
              <a:t> </a:t>
            </a:r>
            <a:fld id="{0EF83616-28C7-415B-8CB6-5BA8D975BC2D}" type="slidenum">
              <a:rPr lang="en-US" altLang="ko-KR" sz="1400" b="0" smtClean="0">
                <a:ea typeface="굴림" panose="020B0600000101010101" pitchFamily="50" charset="-127"/>
              </a:rPr>
              <a:pPr>
                <a:defRPr/>
              </a:pPr>
              <a:t>‹#›</a:t>
            </a:fld>
            <a:endParaRPr lang="en-US" altLang="ko-KR" sz="1400" b="0" smtClean="0">
              <a:ea typeface="굴림" panose="020B0600000101010101" pitchFamily="50" charset="-127"/>
            </a:endParaRPr>
          </a:p>
        </p:txBody>
      </p:sp>
      <p:pic>
        <p:nvPicPr>
          <p:cNvPr id="1029" name="Picture 12" descr="KAIST-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25" y="6437313"/>
            <a:ext cx="1219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419100" y="1250950"/>
            <a:ext cx="8305800" cy="96838"/>
          </a:xfrm>
          <a:prstGeom prst="rect">
            <a:avLst/>
          </a:prstGeom>
          <a:gradFill flip="none" rotWithShape="1">
            <a:gsLst>
              <a:gs pos="21000">
                <a:srgbClr val="0A64A8"/>
              </a:gs>
              <a:gs pos="0">
                <a:srgbClr val="004187"/>
              </a:gs>
              <a:gs pos="96000">
                <a:srgbClr val="1487C8"/>
              </a:gs>
            </a:gsLst>
            <a:lin ang="2700000" scaled="1"/>
            <a:tileRect/>
          </a:gradFill>
          <a:ln>
            <a:noFill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endParaRPr lang="ko-KR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292100" indent="-292100" algn="l" rtl="0" eaLnBrk="0" fontAlgn="base" hangingPunct="0">
        <a:lnSpc>
          <a:spcPts val="2700"/>
        </a:lnSpc>
        <a:spcBef>
          <a:spcPts val="60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lnSpc>
          <a:spcPts val="2700"/>
        </a:lnSpc>
        <a:spcBef>
          <a:spcPct val="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400" b="1">
          <a:solidFill>
            <a:schemeClr val="tx1"/>
          </a:solidFill>
          <a:latin typeface="+mn-lt"/>
        </a:defRPr>
      </a:lvl2pPr>
      <a:lvl3pPr marL="914400" algn="l" rtl="0" eaLnBrk="0" fontAlgn="base" hangingPunct="0">
        <a:lnSpc>
          <a:spcPts val="2700"/>
        </a:lnSpc>
        <a:spcBef>
          <a:spcPct val="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ChangeArrowheads="1"/>
          </p:cNvSpPr>
          <p:nvPr/>
        </p:nvSpPr>
        <p:spPr bwMode="auto">
          <a:xfrm>
            <a:off x="0" y="877888"/>
            <a:ext cx="91440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/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ko-KR" sz="4000">
                <a:solidFill>
                  <a:srgbClr val="0000FF"/>
                </a:solidFill>
                <a:latin typeface="Arial" panose="020B0604020202020204" pitchFamily="34" charset="0"/>
                <a:ea typeface="굴림" panose="020B0600000101010101" pitchFamily="50" charset="-127"/>
              </a:rPr>
              <a:t>Student Presentation Guidelines</a:t>
            </a:r>
          </a:p>
        </p:txBody>
      </p:sp>
      <p:sp>
        <p:nvSpPr>
          <p:cNvPr id="3075" name="Text Box 14"/>
          <p:cNvSpPr txBox="1">
            <a:spLocks noChangeArrowheads="1"/>
          </p:cNvSpPr>
          <p:nvPr/>
        </p:nvSpPr>
        <p:spPr bwMode="auto">
          <a:xfrm>
            <a:off x="496888" y="3771900"/>
            <a:ext cx="8153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ko-KR" sz="3200">
                <a:solidFill>
                  <a:srgbClr val="EA8B00"/>
                </a:solidFill>
                <a:latin typeface="Arial" panose="020B0604020202020204" pitchFamily="34" charset="0"/>
                <a:ea typeface="굴림" panose="020B0600000101010101" pitchFamily="50" charset="-127"/>
              </a:rPr>
              <a:t>Sung-Eui Yoon</a:t>
            </a:r>
          </a:p>
          <a:p>
            <a:pPr algn="ctr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ko-KR" sz="3200">
                <a:solidFill>
                  <a:srgbClr val="EA8B00"/>
                </a:solidFill>
                <a:latin typeface="Arial" panose="020B0604020202020204" pitchFamily="34" charset="0"/>
                <a:ea typeface="굴림" panose="020B0600000101010101" pitchFamily="50" charset="-127"/>
              </a:rPr>
              <a:t>(</a:t>
            </a:r>
            <a:r>
              <a:rPr lang="ko-KR" altLang="en-US" sz="3200">
                <a:solidFill>
                  <a:srgbClr val="EA8B00"/>
                </a:solidFill>
                <a:latin typeface="Arial" panose="020B0604020202020204" pitchFamily="34" charset="0"/>
                <a:ea typeface="굴림" panose="020B0600000101010101" pitchFamily="50" charset="-127"/>
              </a:rPr>
              <a:t>윤성의</a:t>
            </a:r>
            <a:r>
              <a:rPr lang="en-US" altLang="ko-KR" sz="3200">
                <a:solidFill>
                  <a:srgbClr val="EA8B00"/>
                </a:solidFill>
                <a:latin typeface="Arial" panose="020B0604020202020204" pitchFamily="34" charset="0"/>
                <a:ea typeface="굴림" panose="020B0600000101010101" pitchFamily="50" charset="-127"/>
              </a:rPr>
              <a:t>)</a:t>
            </a:r>
          </a:p>
        </p:txBody>
      </p:sp>
      <p:pic>
        <p:nvPicPr>
          <p:cNvPr id="3076" name="Picture 28" descr="KAIST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205538"/>
            <a:ext cx="19272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92075" y="766763"/>
            <a:ext cx="8942388" cy="96837"/>
          </a:xfrm>
          <a:prstGeom prst="rect">
            <a:avLst/>
          </a:prstGeom>
          <a:gradFill rotWithShape="1">
            <a:gsLst>
              <a:gs pos="0">
                <a:srgbClr val="004187"/>
              </a:gs>
              <a:gs pos="21001">
                <a:srgbClr val="0A64A8"/>
              </a:gs>
              <a:gs pos="96001">
                <a:srgbClr val="1487C8"/>
              </a:gs>
              <a:gs pos="100000">
                <a:srgbClr val="1487C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ko-KR" altLang="en-US" sz="24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0013" y="2857500"/>
            <a:ext cx="8943975" cy="96838"/>
          </a:xfrm>
          <a:prstGeom prst="rect">
            <a:avLst/>
          </a:prstGeom>
          <a:gradFill rotWithShape="1">
            <a:gsLst>
              <a:gs pos="0">
                <a:srgbClr val="004187"/>
              </a:gs>
              <a:gs pos="21001">
                <a:srgbClr val="0A64A8"/>
              </a:gs>
              <a:gs pos="96001">
                <a:srgbClr val="1487C8"/>
              </a:gs>
              <a:gs pos="100000">
                <a:srgbClr val="1487C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ko-KR" altLang="en-US" sz="24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</p:spTree>
  </p:cSld>
  <p:clrMapOvr>
    <a:masterClrMapping/>
  </p:clrMapOvr>
  <p:transition advTm="1483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Expectations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  <p:sp>
        <p:nvSpPr>
          <p:cNvPr id="512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Good summary, not full detail, of the paper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Talk about motivations of the work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Give a broad background on the related work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Explain main idea and results of the paper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Discuss strengths and weaknesses of the method</a:t>
            </a:r>
          </a:p>
          <a:p>
            <a:pPr lvl="1"/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ko-KR" altLang="en-US" smtClean="0"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High-Level Ideas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  <p:sp>
        <p:nvSpPr>
          <p:cNvPr id="6147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Deliver most important ideas and results</a:t>
            </a:r>
          </a:p>
          <a:p>
            <a:pPr lvl="1"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Do not talk about minor details</a:t>
            </a:r>
          </a:p>
          <a:p>
            <a:pPr lvl="1"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Give enough background instead</a:t>
            </a:r>
          </a:p>
          <a:p>
            <a:pPr marL="292100" lvl="1" indent="-292100">
              <a:spcBef>
                <a:spcPts val="600"/>
              </a:spcBef>
              <a:defRPr/>
            </a:pPr>
            <a:r>
              <a:rPr lang="en-US" altLang="ko-KR" sz="2800" dirty="0" smtClean="0">
                <a:ea typeface="굴림" panose="020B0600000101010101" pitchFamily="50" charset="-127"/>
              </a:rPr>
              <a:t>Deeper understanding on a paper is required</a:t>
            </a:r>
          </a:p>
          <a:p>
            <a:pPr lvl="1"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Go over at least two related papers and explain them in a few slides</a:t>
            </a:r>
          </a:p>
          <a:p>
            <a:pPr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Spend most time to figure out the most important things and prepare good slides for them</a:t>
            </a:r>
          </a:p>
          <a:p>
            <a:pPr lvl="1">
              <a:defRPr/>
            </a:pPr>
            <a:r>
              <a:rPr lang="en-US" altLang="ko-KR" dirty="0" smtClean="0">
                <a:ea typeface="굴림" panose="020B0600000101010101" pitchFamily="50" charset="-127"/>
              </a:rPr>
              <a:t>If possible, re-use existing slides/videos (with ack.)</a:t>
            </a:r>
          </a:p>
          <a:p>
            <a:pPr lvl="1"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en-US" altLang="ko-KR" dirty="0" smtClean="0">
              <a:ea typeface="굴림" panose="020B0600000101010101" pitchFamily="50" charset="-127"/>
            </a:endParaRPr>
          </a:p>
          <a:p>
            <a:pPr>
              <a:defRPr/>
            </a:pPr>
            <a:endParaRPr lang="ko-KR" altLang="en-US" dirty="0" smtClean="0"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Overall Structure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  <p:sp>
        <p:nvSpPr>
          <p:cNvPr id="7171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Prepare an overview slide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Talk about most important things and connect them well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Be Honest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  <p:sp>
        <p:nvSpPr>
          <p:cNvPr id="819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Do not skip important ideas that you don’t know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Explain as much as you know and mention that you don’t understand some parts</a:t>
            </a:r>
          </a:p>
          <a:p>
            <a:pPr lvl="1"/>
            <a:endParaRPr lang="en-US" altLang="ko-KR" smtClean="0">
              <a:ea typeface="굴림" panose="020B0600000101010101" pitchFamily="50" charset="-127"/>
            </a:endParaRPr>
          </a:p>
          <a:p>
            <a:r>
              <a:rPr lang="en-US" altLang="ko-KR" smtClean="0">
                <a:ea typeface="굴림" panose="020B0600000101010101" pitchFamily="50" charset="-127"/>
              </a:rPr>
              <a:t>If you get questions you don’t know good answers, just say it</a:t>
            </a: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r>
              <a:rPr lang="en-US" altLang="ko-KR" smtClean="0">
                <a:ea typeface="굴림" panose="020B0600000101010101" pitchFamily="50" charset="-127"/>
              </a:rPr>
              <a:t>In the end, you need to explain them before the semester ends</a:t>
            </a:r>
          </a:p>
          <a:p>
            <a:endParaRPr lang="en-US" altLang="ko-KR" smtClean="0"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Result Presentation</a:t>
            </a:r>
            <a:endParaRPr lang="ko-KR" altLang="en-US" smtClean="0">
              <a:ea typeface="굴림" panose="020B0600000101010101" pitchFamily="50" charset="-127"/>
            </a:endParaRPr>
          </a:p>
        </p:txBody>
      </p:sp>
      <p:sp>
        <p:nvSpPr>
          <p:cNvPr id="9219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50" charset="-127"/>
              </a:rPr>
              <a:t>Give full experiment settings and present data with the related information</a:t>
            </a:r>
          </a:p>
          <a:p>
            <a:pPr lvl="1"/>
            <a:r>
              <a:rPr lang="en-US" altLang="ko-KR" smtClean="0">
                <a:ea typeface="굴림" panose="020B0600000101010101" pitchFamily="50" charset="-127"/>
              </a:rPr>
              <a:t>What does the x-axis mean in the below image?</a:t>
            </a: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endParaRPr lang="en-US" altLang="ko-KR" smtClean="0">
              <a:ea typeface="굴림" panose="020B0600000101010101" pitchFamily="50" charset="-127"/>
            </a:endParaRPr>
          </a:p>
          <a:p>
            <a:r>
              <a:rPr lang="en-US" altLang="ko-KR" smtClean="0">
                <a:ea typeface="굴림" panose="020B0600000101010101" pitchFamily="50" charset="-127"/>
              </a:rPr>
              <a:t>After showing the data, give a message that we can pull of the data</a:t>
            </a:r>
          </a:p>
          <a:p>
            <a:r>
              <a:rPr lang="en-US" altLang="ko-KR" smtClean="0">
                <a:ea typeface="굴림" panose="020B0600000101010101" pitchFamily="50" charset="-127"/>
              </a:rPr>
              <a:t>Show images/videos, if there are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38" y="3182938"/>
            <a:ext cx="478155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titled 1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untitled 1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untitled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20867</TotalTime>
  <Pages>3</Pages>
  <Words>224</Words>
  <Application>Microsoft Office PowerPoint</Application>
  <PresentationFormat>On-screen Show (4:3)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Tahoma</vt:lpstr>
      <vt:lpstr>Times New Roman</vt:lpstr>
      <vt:lpstr>굴림</vt:lpstr>
      <vt:lpstr>맑은 고딕</vt:lpstr>
      <vt:lpstr>untitled 1</vt:lpstr>
      <vt:lpstr>PowerPoint Presentation</vt:lpstr>
      <vt:lpstr>Expectations</vt:lpstr>
      <vt:lpstr>High-Level Ideas</vt:lpstr>
      <vt:lpstr>Overall Structure</vt:lpstr>
      <vt:lpstr>Be Honest</vt:lpstr>
      <vt:lpstr>Result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sungeui</dc:creator>
  <cp:lastModifiedBy>sungeui</cp:lastModifiedBy>
  <cp:revision>1921</cp:revision>
  <cp:lastPrinted>1998-03-18T16:08:13Z</cp:lastPrinted>
  <dcterms:created xsi:type="dcterms:W3CDTF">1998-03-18T13:44:31Z</dcterms:created>
  <dcterms:modified xsi:type="dcterms:W3CDTF">2016-09-01T01:01:49Z</dcterms:modified>
</cp:coreProperties>
</file>