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7099300" cy="10234613"/>
  <p:embeddedFontLst>
    <p:embeddedFont>
      <p:font typeface="Arial Black" panose="020B0A04020102020204" pitchFamily="34" charset="0"/>
      <p:regular r:id="rId7"/>
      <p:bold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Tahoma" panose="020B0604030504040204" pitchFamily="34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6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5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KWQdqL54RY07hN6lOMfduuwGa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032" y="40"/>
      </p:cViewPr>
      <p:guideLst>
        <p:guide orient="horz"/>
        <p:guide pos="26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225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customschemas.google.com/relationships/presentationmetadata" Target="meta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body" idx="1"/>
          </p:nvPr>
        </p:nvSpPr>
        <p:spPr>
          <a:xfrm>
            <a:off x="944563" y="4860925"/>
            <a:ext cx="5208587" cy="4605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3450" tIns="51725" rIns="103450" bIns="517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4" name="Google Shape;4;n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73113"/>
            <a:ext cx="5097462" cy="38242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:notes"/>
          <p:cNvSpPr txBox="1">
            <a:spLocks noGrp="1"/>
          </p:cNvSpPr>
          <p:nvPr>
            <p:ph type="body" idx="1"/>
          </p:nvPr>
        </p:nvSpPr>
        <p:spPr>
          <a:xfrm>
            <a:off x="944563" y="4860925"/>
            <a:ext cx="5208587" cy="4605338"/>
          </a:xfrm>
          <a:prstGeom prst="rect">
            <a:avLst/>
          </a:prstGeom>
        </p:spPr>
        <p:txBody>
          <a:bodyPr spcFirstLastPara="1" wrap="square" lIns="103450" tIns="51725" rIns="103450" bIns="517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73113"/>
            <a:ext cx="5097462" cy="38242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:notes"/>
          <p:cNvSpPr txBox="1">
            <a:spLocks noGrp="1"/>
          </p:cNvSpPr>
          <p:nvPr>
            <p:ph type="body" idx="1"/>
          </p:nvPr>
        </p:nvSpPr>
        <p:spPr>
          <a:xfrm>
            <a:off x="944563" y="4860925"/>
            <a:ext cx="5208587" cy="4605338"/>
          </a:xfrm>
          <a:prstGeom prst="rect">
            <a:avLst/>
          </a:prstGeom>
        </p:spPr>
        <p:txBody>
          <a:bodyPr spcFirstLastPara="1" wrap="square" lIns="103450" tIns="51725" rIns="103450" bIns="517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73113"/>
            <a:ext cx="5097462" cy="38242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73113"/>
            <a:ext cx="5097462" cy="38242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9" name="Google Shape;139;p3:notes"/>
          <p:cNvSpPr txBox="1">
            <a:spLocks noGrp="1"/>
          </p:cNvSpPr>
          <p:nvPr>
            <p:ph type="body" idx="1"/>
          </p:nvPr>
        </p:nvSpPr>
        <p:spPr>
          <a:xfrm>
            <a:off x="944563" y="4860925"/>
            <a:ext cx="5208587" cy="4605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3450" tIns="51725" rIns="103450" bIns="51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title"/>
          </p:nvPr>
        </p:nvSpPr>
        <p:spPr>
          <a:xfrm>
            <a:off x="419100" y="298450"/>
            <a:ext cx="8280400" cy="90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lv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body" idx="1"/>
          </p:nvPr>
        </p:nvSpPr>
        <p:spPr>
          <a:xfrm>
            <a:off x="419100" y="1374139"/>
            <a:ext cx="8318500" cy="5145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34290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텍스트" type="vertTx">
  <p:cSld name="VERTICAL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>
            <a:spLocks noGrp="1"/>
          </p:cNvSpPr>
          <p:nvPr>
            <p:ph type="title"/>
          </p:nvPr>
        </p:nvSpPr>
        <p:spPr>
          <a:xfrm>
            <a:off x="419100" y="298450"/>
            <a:ext cx="8280400" cy="90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lv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1"/>
          </p:nvPr>
        </p:nvSpPr>
        <p:spPr>
          <a:xfrm rot="5400000">
            <a:off x="2005489" y="-212250"/>
            <a:ext cx="5145723" cy="831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34290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텍스트" type="vertTitleAndTx">
  <p:cSld name="VERTICAL_TITLE_AND_VERTICAL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>
            <a:spLocks noGrp="1"/>
          </p:cNvSpPr>
          <p:nvPr>
            <p:ph type="title"/>
          </p:nvPr>
        </p:nvSpPr>
        <p:spPr>
          <a:xfrm rot="5400000">
            <a:off x="4519613" y="2436812"/>
            <a:ext cx="6356350" cy="2079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lv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body" idx="1"/>
          </p:nvPr>
        </p:nvSpPr>
        <p:spPr>
          <a:xfrm rot="5400000">
            <a:off x="284163" y="433387"/>
            <a:ext cx="6356350" cy="6086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34290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body" idx="1"/>
          </p:nvPr>
        </p:nvSpPr>
        <p:spPr>
          <a:xfrm>
            <a:off x="457200" y="132556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" name="Google Shape;67;p18"/>
          <p:cNvSpPr/>
          <p:nvPr/>
        </p:nvSpPr>
        <p:spPr>
          <a:xfrm>
            <a:off x="0" y="6705600"/>
            <a:ext cx="8839200" cy="152400"/>
          </a:xfrm>
          <a:prstGeom prst="rect">
            <a:avLst/>
          </a:prstGeom>
          <a:gradFill>
            <a:gsLst>
              <a:gs pos="0">
                <a:srgbClr val="C00000"/>
              </a:gs>
              <a:gs pos="76000">
                <a:srgbClr val="C00000"/>
              </a:gs>
              <a:gs pos="100000">
                <a:srgbClr val="FFCA6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 Black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7" name="Google Shape;87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Black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2" name="Google Shape;102;p2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3" name="Google Shape;103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lv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lvl="0" algn="ctr">
              <a:lnSpc>
                <a:spcPct val="96428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/>
            </a:lvl2pPr>
            <a:lvl3pPr lvl="2" algn="ctr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 Black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2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0" name="Google Shape;110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6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marL="457200" lvl="0" indent="-228600" algn="l">
              <a:lnSpc>
                <a:spcPct val="135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lnSpc>
                <a:spcPct val="16875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콘텐츠 2개" type="twoObj">
  <p:cSld name="TWO_OBJECT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8"/>
          <p:cNvSpPr txBox="1">
            <a:spLocks noGrp="1"/>
          </p:cNvSpPr>
          <p:nvPr>
            <p:ph type="title"/>
          </p:nvPr>
        </p:nvSpPr>
        <p:spPr>
          <a:xfrm>
            <a:off x="419100" y="298450"/>
            <a:ext cx="8280400" cy="90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lv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body" idx="1"/>
          </p:nvPr>
        </p:nvSpPr>
        <p:spPr>
          <a:xfrm>
            <a:off x="419100" y="1587500"/>
            <a:ext cx="4083050" cy="50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406400" algn="l">
              <a:lnSpc>
                <a:spcPct val="96428"/>
              </a:lnSpc>
              <a:spcBef>
                <a:spcPts val="6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81000" algn="l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  <a:defRPr sz="2400"/>
            </a:lvl2pPr>
            <a:lvl3pPr marL="1371600" lvl="2" indent="-355600" algn="l">
              <a:lnSpc>
                <a:spcPct val="135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2"/>
          </p:nvPr>
        </p:nvSpPr>
        <p:spPr>
          <a:xfrm>
            <a:off x="4654550" y="1587500"/>
            <a:ext cx="4083050" cy="50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406400" algn="l">
              <a:lnSpc>
                <a:spcPct val="96428"/>
              </a:lnSpc>
              <a:spcBef>
                <a:spcPts val="6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81000" algn="l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  <a:defRPr sz="2400"/>
            </a:lvl2pPr>
            <a:lvl3pPr marL="1371600" lvl="2" indent="-355600" algn="l">
              <a:lnSpc>
                <a:spcPct val="135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>
  <p:cSld name="TWO_OBJECTS_WITH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marL="457200" lvl="0" indent="-228600" algn="l">
              <a:lnSpc>
                <a:spcPct val="1125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35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381000" algn="l">
              <a:lnSpc>
                <a:spcPct val="1125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55600" algn="l">
              <a:lnSpc>
                <a:spcPct val="135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marL="457200" lvl="0" indent="-228600" algn="l">
              <a:lnSpc>
                <a:spcPct val="1125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35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381000" algn="l">
              <a:lnSpc>
                <a:spcPct val="112500"/>
              </a:lnSpc>
              <a:spcBef>
                <a:spcPts val="60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55600" algn="l">
              <a:lnSpc>
                <a:spcPct val="135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0"/>
          <p:cNvSpPr txBox="1">
            <a:spLocks noGrp="1"/>
          </p:cNvSpPr>
          <p:nvPr>
            <p:ph type="title"/>
          </p:nvPr>
        </p:nvSpPr>
        <p:spPr>
          <a:xfrm>
            <a:off x="419100" y="298450"/>
            <a:ext cx="8280400" cy="90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lv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콘텐츠" type="objTx">
  <p:cSld name="OBJECT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lv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431800" algn="l">
              <a:lnSpc>
                <a:spcPct val="84375"/>
              </a:lnSpc>
              <a:spcBef>
                <a:spcPts val="600"/>
              </a:spcBef>
              <a:spcAft>
                <a:spcPts val="0"/>
              </a:spcAft>
              <a:buSzPts val="3200"/>
              <a:buChar char="●"/>
              <a:defRPr sz="3200"/>
            </a:lvl1pPr>
            <a:lvl2pPr marL="914400" lvl="1" indent="-406400" algn="l">
              <a:lnSpc>
                <a:spcPct val="96428"/>
              </a:lnSpc>
              <a:spcBef>
                <a:spcPts val="400"/>
              </a:spcBef>
              <a:spcAft>
                <a:spcPts val="0"/>
              </a:spcAft>
              <a:buSzPts val="2800"/>
              <a:buChar char="●"/>
              <a:defRPr sz="2800"/>
            </a:lvl2pPr>
            <a:lvl3pPr marL="1371600" lvl="2" indent="-381000" algn="l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228600" algn="l">
              <a:lnSpc>
                <a:spcPct val="192857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225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27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그림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lv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R="0" lvl="0" algn="l" rtl="0">
              <a:lnSpc>
                <a:spcPct val="84375"/>
              </a:lnSpc>
              <a:spcBef>
                <a:spcPts val="600"/>
              </a:spcBef>
              <a:spcAft>
                <a:spcPts val="0"/>
              </a:spcAft>
              <a:buClr>
                <a:srgbClr val="0C7B9C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96428"/>
              </a:lnSpc>
              <a:spcBef>
                <a:spcPts val="400"/>
              </a:spcBef>
              <a:spcAft>
                <a:spcPts val="0"/>
              </a:spcAft>
              <a:buClr>
                <a:srgbClr val="0C7B9C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Clr>
                <a:srgbClr val="0C7B9C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lvl="0" indent="-228600" algn="l">
              <a:lnSpc>
                <a:spcPct val="192857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225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27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419100" y="298450"/>
            <a:ext cx="8280400" cy="90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419100" y="1374139"/>
            <a:ext cx="8318500" cy="5145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>
            <a:lvl1pPr marL="457200" marR="0" lvl="0" indent="-406400" algn="l" rtl="0">
              <a:lnSpc>
                <a:spcPct val="96428"/>
              </a:lnSpc>
              <a:spcBef>
                <a:spcPts val="600"/>
              </a:spcBef>
              <a:spcAft>
                <a:spcPts val="0"/>
              </a:spcAft>
              <a:buClr>
                <a:srgbClr val="0C7B9C"/>
              </a:buClr>
              <a:buSzPts val="2800"/>
              <a:buFont typeface="Arial"/>
              <a:buChar char="●"/>
              <a:defRPr sz="28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810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Clr>
                <a:srgbClr val="0C7B9C"/>
              </a:buClr>
              <a:buSzPts val="2400"/>
              <a:buFont typeface="Arial"/>
              <a:buChar char="●"/>
              <a:defRPr sz="24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810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Clr>
                <a:srgbClr val="0C7B9C"/>
              </a:buClr>
              <a:buSzPts val="2400"/>
              <a:buFont typeface="Arial"/>
              <a:buChar char="●"/>
              <a:defRPr sz="24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p4"/>
          <p:cNvSpPr/>
          <p:nvPr/>
        </p:nvSpPr>
        <p:spPr>
          <a:xfrm>
            <a:off x="93663" y="6519863"/>
            <a:ext cx="307975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4"/>
          <p:cNvSpPr/>
          <p:nvPr/>
        </p:nvSpPr>
        <p:spPr>
          <a:xfrm>
            <a:off x="398780" y="1250950"/>
            <a:ext cx="8305800" cy="96838"/>
          </a:xfrm>
          <a:prstGeom prst="rect">
            <a:avLst/>
          </a:prstGeom>
          <a:gradFill>
            <a:gsLst>
              <a:gs pos="0">
                <a:srgbClr val="004187"/>
              </a:gs>
              <a:gs pos="21000">
                <a:srgbClr val="0A64A8"/>
              </a:gs>
              <a:gs pos="96000">
                <a:srgbClr val="1487C8"/>
              </a:gs>
              <a:gs pos="100000">
                <a:srgbClr val="1487C8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" name="Google Shape;10;p4" descr="KAIST-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832725" y="6437313"/>
            <a:ext cx="1219200" cy="33813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 Black"/>
              <a:buNone/>
              <a:defRPr sz="40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1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" name="Google Shape;53;p1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6"/>
          <p:cNvSpPr/>
          <p:nvPr/>
        </p:nvSpPr>
        <p:spPr>
          <a:xfrm>
            <a:off x="8839200" y="0"/>
            <a:ext cx="76200" cy="6858000"/>
          </a:xfrm>
          <a:prstGeom prst="rect">
            <a:avLst/>
          </a:prstGeom>
          <a:solidFill>
            <a:srgbClr val="FFCA6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"/>
          <p:cNvSpPr txBox="1">
            <a:spLocks noGrp="1"/>
          </p:cNvSpPr>
          <p:nvPr>
            <p:ph type="title"/>
          </p:nvPr>
        </p:nvSpPr>
        <p:spPr>
          <a:xfrm>
            <a:off x="2079625" y="149000"/>
            <a:ext cx="8280300" cy="9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Announcements</a:t>
            </a:r>
            <a:endParaRPr/>
          </a:p>
        </p:txBody>
      </p:sp>
      <p:sp>
        <p:nvSpPr>
          <p:cNvPr id="130" name="Google Shape;130;p1"/>
          <p:cNvSpPr txBox="1">
            <a:spLocks noGrp="1"/>
          </p:cNvSpPr>
          <p:nvPr>
            <p:ph type="body" idx="1"/>
          </p:nvPr>
        </p:nvSpPr>
        <p:spPr>
          <a:xfrm>
            <a:off x="133825" y="1377625"/>
            <a:ext cx="9144000" cy="50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292100" lvl="0" indent="-292100" algn="l" rtl="0">
              <a:lnSpc>
                <a:spcPct val="96428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There are only 5 students in the class</a:t>
            </a:r>
            <a:endParaRPr/>
          </a:p>
          <a:p>
            <a:pPr marL="800100" lvl="1" indent="-3429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You can do a single-man project</a:t>
            </a:r>
            <a:endParaRPr/>
          </a:p>
          <a:p>
            <a:pPr marL="800100" lvl="1" indent="-3429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You can bring your own research as long as it is clearly related to the course theme</a:t>
            </a:r>
            <a:endParaRPr/>
          </a:p>
          <a:p>
            <a:pPr marL="292100" lvl="0" indent="-292100" algn="l" rtl="0">
              <a:lnSpc>
                <a:spcPct val="96428"/>
              </a:lnSpc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Each student</a:t>
            </a:r>
            <a:endParaRPr/>
          </a:p>
          <a:p>
            <a:pPr marL="800100" lvl="1" indent="-3429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Give two talks; each talk time is 20 min</a:t>
            </a:r>
            <a:endParaRPr/>
          </a:p>
          <a:p>
            <a:pPr marL="800100" lvl="1" indent="-3429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Each talk covers one main paper with related papers</a:t>
            </a:r>
            <a:endParaRPr/>
          </a:p>
          <a:p>
            <a:pPr marL="292100" lvl="0" indent="-292100" algn="l" rtl="0">
              <a:lnSpc>
                <a:spcPct val="96428"/>
              </a:lnSpc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Each team</a:t>
            </a:r>
            <a:endParaRPr/>
          </a:p>
          <a:p>
            <a:pPr marL="800100" lvl="1" indent="-3429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Give a mid-term review presentation for the project</a:t>
            </a:r>
            <a:endParaRPr/>
          </a:p>
          <a:p>
            <a:pPr marL="800100" lvl="1" indent="-3429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Give the final project presentation</a:t>
            </a:r>
            <a:endParaRPr/>
          </a:p>
          <a:p>
            <a:pPr marL="292100" lvl="0" indent="-292100" algn="l" rtl="0">
              <a:lnSpc>
                <a:spcPct val="96428"/>
              </a:lnSpc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Use Zoom for paper/project presentations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"/>
          <p:cNvSpPr txBox="1">
            <a:spLocks noGrp="1"/>
          </p:cNvSpPr>
          <p:nvPr>
            <p:ph type="title"/>
          </p:nvPr>
        </p:nvSpPr>
        <p:spPr>
          <a:xfrm>
            <a:off x="419100" y="298450"/>
            <a:ext cx="8280400" cy="90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Schedule</a:t>
            </a:r>
            <a:endParaRPr/>
          </a:p>
        </p:txBody>
      </p:sp>
      <p:sp>
        <p:nvSpPr>
          <p:cNvPr id="136" name="Google Shape;136;p2"/>
          <p:cNvSpPr txBox="1">
            <a:spLocks noGrp="1"/>
          </p:cNvSpPr>
          <p:nvPr>
            <p:ph type="body" idx="1"/>
          </p:nvPr>
        </p:nvSpPr>
        <p:spPr>
          <a:xfrm>
            <a:off x="0" y="1375627"/>
            <a:ext cx="9327067" cy="50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292100" lvl="0" indent="-29210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 dirty="0"/>
              <a:t>Apr-20 (Tue): mid-term exam</a:t>
            </a:r>
            <a:endParaRPr dirty="0"/>
          </a:p>
          <a:p>
            <a:pPr marL="292100" lvl="0" indent="-292100" algn="l" rtl="0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400" dirty="0"/>
              <a:t>Apr 27, Students Presentation I s1, Apr 29 (reserved)</a:t>
            </a:r>
            <a:endParaRPr dirty="0"/>
          </a:p>
          <a:p>
            <a:pPr marL="800100" lvl="1" indent="-342900" algn="l" rtl="0">
              <a:lnSpc>
                <a:spcPct val="168750"/>
              </a:lnSpc>
              <a:spcBef>
                <a:spcPts val="400"/>
              </a:spcBef>
              <a:spcAft>
                <a:spcPts val="0"/>
              </a:spcAft>
              <a:buSzPts val="1600"/>
              <a:buChar char="●"/>
            </a:pPr>
            <a:r>
              <a:rPr lang="en-US" sz="1600" dirty="0"/>
              <a:t>2 talks per each class</a:t>
            </a:r>
            <a:endParaRPr dirty="0"/>
          </a:p>
          <a:p>
            <a:pPr marL="292100" lvl="0" indent="-292100" algn="l" rtl="0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400" dirty="0"/>
              <a:t>May 4 s2, 6 (reserved)</a:t>
            </a:r>
            <a:endParaRPr dirty="0"/>
          </a:p>
          <a:p>
            <a:pPr marL="292100" lvl="0" indent="-292100" algn="l" rtl="0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400" dirty="0"/>
              <a:t>May 11 s3, 13 (reserved)</a:t>
            </a:r>
            <a:endParaRPr dirty="0"/>
          </a:p>
          <a:p>
            <a:pPr marL="292100" lvl="0" indent="-292100" algn="l" rtl="0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400" dirty="0"/>
              <a:t>May 18, 20: Mid-term project presentations</a:t>
            </a:r>
            <a:endParaRPr dirty="0"/>
          </a:p>
          <a:p>
            <a:pPr marL="292100" lvl="0" indent="-292100" algn="l" rtl="0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400" dirty="0"/>
              <a:t>June 25 Students Presentation II s4,  27 s5</a:t>
            </a:r>
            <a:endParaRPr dirty="0"/>
          </a:p>
          <a:p>
            <a:pPr marL="292100" lvl="0" indent="-292100" algn="l" rtl="0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400" dirty="0"/>
              <a:t>June 1 s6, 3 (reserved)</a:t>
            </a:r>
            <a:endParaRPr dirty="0"/>
          </a:p>
          <a:p>
            <a:pPr marL="292100" lvl="0" indent="-292100" algn="l" rtl="0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400" dirty="0"/>
              <a:t>June 8, 10: Final project presentations</a:t>
            </a:r>
            <a:endParaRPr dirty="0"/>
          </a:p>
          <a:p>
            <a:pPr marL="292100" lvl="0" indent="-292100" algn="l" rtl="0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400" dirty="0"/>
              <a:t>June 15, 17: Final exam period</a:t>
            </a:r>
            <a:endParaRPr dirty="0"/>
          </a:p>
          <a:p>
            <a:pPr marL="292100" lvl="0" indent="-139700" algn="l" rtl="0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2400" dirty="0"/>
          </a:p>
          <a:p>
            <a:pPr marL="292100" lvl="0" indent="-139700" algn="l" rtl="0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2400" dirty="0"/>
          </a:p>
          <a:p>
            <a:pPr marL="292100" lvl="0" indent="-139700" algn="l" rtl="0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2400" dirty="0"/>
          </a:p>
          <a:p>
            <a:pPr marL="292100" lvl="0" indent="-139700" algn="l" rtl="0">
              <a:lnSpc>
                <a:spcPct val="1125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"/>
          <p:cNvSpPr txBox="1">
            <a:spLocks noGrp="1"/>
          </p:cNvSpPr>
          <p:nvPr>
            <p:ph type="title"/>
          </p:nvPr>
        </p:nvSpPr>
        <p:spPr>
          <a:xfrm>
            <a:off x="419100" y="298450"/>
            <a:ext cx="8280400" cy="90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Deadlines</a:t>
            </a:r>
            <a:endParaRPr/>
          </a:p>
        </p:txBody>
      </p:sp>
      <p:sp>
        <p:nvSpPr>
          <p:cNvPr id="142" name="Google Shape;142;p3"/>
          <p:cNvSpPr txBox="1">
            <a:spLocks noGrp="1"/>
          </p:cNvSpPr>
          <p:nvPr>
            <p:ph type="body" idx="1"/>
          </p:nvPr>
        </p:nvSpPr>
        <p:spPr>
          <a:xfrm>
            <a:off x="419099" y="1587500"/>
            <a:ext cx="8137071" cy="50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75" tIns="44450" rIns="90475" bIns="44450" anchor="t" anchorCtr="0">
            <a:noAutofit/>
          </a:bodyPr>
          <a:lstStyle/>
          <a:p>
            <a:pPr marL="292100" lvl="0" indent="-292100" algn="l" rtl="0">
              <a:lnSpc>
                <a:spcPct val="96428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Declare project team members</a:t>
            </a:r>
            <a:endParaRPr/>
          </a:p>
          <a:p>
            <a:pPr marL="800100" lvl="1" indent="-3429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By 3/29 at KLMS</a:t>
            </a:r>
            <a:endParaRPr/>
          </a:p>
          <a:p>
            <a:pPr marL="800100" lvl="1" indent="-1905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292100" lvl="0" indent="-292100" algn="l" rtl="0">
              <a:lnSpc>
                <a:spcPct val="96428"/>
              </a:lnSpc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Confirm schedules of paper talks and project talks at 3/30</a:t>
            </a:r>
            <a:endParaRPr/>
          </a:p>
          <a:p>
            <a:pPr marL="292100" lvl="0" indent="-114300" algn="l" rtl="0">
              <a:lnSpc>
                <a:spcPct val="96428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292100" lvl="0" indent="-292100" algn="l" rtl="0">
              <a:lnSpc>
                <a:spcPct val="96428"/>
              </a:lnSpc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Declare two papers for student presentations</a:t>
            </a:r>
            <a:endParaRPr/>
          </a:p>
          <a:p>
            <a:pPr marL="800100" lvl="1" indent="-3429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by 4/12 at KLMS</a:t>
            </a:r>
            <a:endParaRPr/>
          </a:p>
          <a:p>
            <a:pPr marL="800100" lvl="1" indent="-3429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Discuss them at the class time of 4/13</a:t>
            </a:r>
            <a:endParaRPr/>
          </a:p>
          <a:p>
            <a:pPr marL="292100" lvl="0" indent="-114300" algn="l" rtl="0">
              <a:lnSpc>
                <a:spcPct val="96428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292100" lvl="0" indent="-114300" algn="l" rtl="0">
              <a:lnSpc>
                <a:spcPct val="96428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292100" lvl="0" indent="-114300" algn="l" rtl="0">
              <a:lnSpc>
                <a:spcPct val="96428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800100" lvl="1" indent="-190500" algn="l" rtl="0">
              <a:lnSpc>
                <a:spcPct val="1125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1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화면 슬라이드 쇼(4:3)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Tahoma</vt:lpstr>
      <vt:lpstr>Arial Black</vt:lpstr>
      <vt:lpstr>Arial</vt:lpstr>
      <vt:lpstr>Times New Roman</vt:lpstr>
      <vt:lpstr>Calibri</vt:lpstr>
      <vt:lpstr>untitled 1</vt:lpstr>
      <vt:lpstr>1_Office Theme</vt:lpstr>
      <vt:lpstr>Announcements</vt:lpstr>
      <vt:lpstr>Schedule</vt:lpstr>
      <vt:lpstr>Deadlines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Yoon</dc:creator>
  <cp:lastModifiedBy>user</cp:lastModifiedBy>
  <cp:revision>1</cp:revision>
  <dcterms:created xsi:type="dcterms:W3CDTF">1998-03-18T13:44:31Z</dcterms:created>
  <dcterms:modified xsi:type="dcterms:W3CDTF">2021-03-23T07:33:43Z</dcterms:modified>
</cp:coreProperties>
</file>